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6" r:id="rId3"/>
    <p:sldId id="280" r:id="rId4"/>
    <p:sldId id="281" r:id="rId5"/>
    <p:sldId id="282" r:id="rId6"/>
    <p:sldId id="284" r:id="rId7"/>
    <p:sldId id="285" r:id="rId8"/>
    <p:sldId id="286" r:id="rId9"/>
    <p:sldId id="287" r:id="rId10"/>
    <p:sldId id="279" r:id="rId11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5" autoAdjust="0"/>
    <p:restoredTop sz="94660"/>
  </p:normalViewPr>
  <p:slideViewPr>
    <p:cSldViewPr snapToGrid="0" showGuides="1">
      <p:cViewPr varScale="1">
        <p:scale>
          <a:sx n="115" d="100"/>
          <a:sy n="115" d="100"/>
        </p:scale>
        <p:origin x="258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smtClean="0"/>
              <a:t>Klik om de ondertitelstijl van het model te bewerken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421291-BA4F-42AE-8832-06CFA79E7226}" type="datetimeFigureOut">
              <a:rPr lang="nl-NL" smtClean="0"/>
              <a:t>2-09-2022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FC8D2-2CE7-496B-ACEA-952654058F0D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871394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 smtClean="0"/>
              <a:t>Tekststijl van het model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421291-BA4F-42AE-8832-06CFA79E7226}" type="datetimeFigureOut">
              <a:rPr lang="nl-NL" smtClean="0"/>
              <a:t>2-09-2022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FC8D2-2CE7-496B-ACEA-952654058F0D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48806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 smtClean="0"/>
              <a:t>Tekststijl van het model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421291-BA4F-42AE-8832-06CFA79E7226}" type="datetimeFigureOut">
              <a:rPr lang="nl-NL" smtClean="0"/>
              <a:t>2-09-2022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FC8D2-2CE7-496B-ACEA-952654058F0D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020347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 smtClean="0"/>
              <a:t>Tekststijl van het model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421291-BA4F-42AE-8832-06CFA79E7226}" type="datetimeFigureOut">
              <a:rPr lang="nl-NL" smtClean="0"/>
              <a:t>2-09-2022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FC8D2-2CE7-496B-ACEA-952654058F0D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105430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smtClean="0"/>
              <a:t>Tekststijl van het model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421291-BA4F-42AE-8832-06CFA79E7226}" type="datetimeFigureOut">
              <a:rPr lang="nl-NL" smtClean="0"/>
              <a:t>2-09-2022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FC8D2-2CE7-496B-ACEA-952654058F0D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4366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 smtClean="0"/>
              <a:t>Tekststijl van het model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 smtClean="0"/>
              <a:t>Tekststijl van het model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421291-BA4F-42AE-8832-06CFA79E7226}" type="datetimeFigureOut">
              <a:rPr lang="nl-NL" smtClean="0"/>
              <a:t>2-09-2022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FC8D2-2CE7-496B-ACEA-952654058F0D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870356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Tekststijl van het model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 smtClean="0"/>
              <a:t>Tekststijl van het model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Tekststijl van het model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 smtClean="0"/>
              <a:t>Tekststijl van het model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421291-BA4F-42AE-8832-06CFA79E7226}" type="datetimeFigureOut">
              <a:rPr lang="nl-NL" smtClean="0"/>
              <a:t>2-09-2022</a:t>
            </a:fld>
            <a:endParaRPr lang="nl-NL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FC8D2-2CE7-496B-ACEA-952654058F0D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955958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421291-BA4F-42AE-8832-06CFA79E7226}" type="datetimeFigureOut">
              <a:rPr lang="nl-NL" smtClean="0"/>
              <a:t>2-09-2022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FC8D2-2CE7-496B-ACEA-952654058F0D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172709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421291-BA4F-42AE-8832-06CFA79E7226}" type="datetimeFigureOut">
              <a:rPr lang="nl-NL" smtClean="0"/>
              <a:t>2-09-2022</a:t>
            </a:fld>
            <a:endParaRPr lang="nl-NL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FC8D2-2CE7-496B-ACEA-952654058F0D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416207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 smtClean="0"/>
              <a:t>Tekststijl van het model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 smtClean="0"/>
              <a:t>Tekststijl van het model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421291-BA4F-42AE-8832-06CFA79E7226}" type="datetimeFigureOut">
              <a:rPr lang="nl-NL" smtClean="0"/>
              <a:t>2-09-2022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FC8D2-2CE7-496B-ACEA-952654058F0D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68088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 smtClean="0"/>
              <a:t>Tekststijl van het model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421291-BA4F-42AE-8832-06CFA79E7226}" type="datetimeFigureOut">
              <a:rPr lang="nl-NL" smtClean="0"/>
              <a:t>2-09-2022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FC8D2-2CE7-496B-ACEA-952654058F0D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578946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smtClean="0"/>
              <a:t>Tekststijl van het model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421291-BA4F-42AE-8832-06CFA79E7226}" type="datetimeFigureOut">
              <a:rPr lang="nl-NL" smtClean="0"/>
              <a:t>2-09-2022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3FC8D2-2CE7-496B-ACEA-952654058F0D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518579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3782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3984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kstvak 4"/>
          <p:cNvSpPr txBox="1"/>
          <p:nvPr/>
        </p:nvSpPr>
        <p:spPr>
          <a:xfrm>
            <a:off x="749643" y="403655"/>
            <a:ext cx="6904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PREDICTIVE MAINTENANCE IN DE BEVEILIGINGSTECHNIEK</a:t>
            </a:r>
            <a:endParaRPr lang="nl-NL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kstvak 2"/>
          <p:cNvSpPr txBox="1"/>
          <p:nvPr/>
        </p:nvSpPr>
        <p:spPr>
          <a:xfrm>
            <a:off x="1215156" y="1210123"/>
            <a:ext cx="100750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NL" dirty="0" smtClean="0">
              <a:solidFill>
                <a:schemeClr val="bg1"/>
              </a:solidFill>
            </a:endParaRPr>
          </a:p>
          <a:p>
            <a:endParaRPr lang="nl-NL" dirty="0"/>
          </a:p>
        </p:txBody>
      </p:sp>
      <p:pic>
        <p:nvPicPr>
          <p:cNvPr id="7" name="Afbeelding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347" y="2658220"/>
            <a:ext cx="4700492" cy="3212003"/>
          </a:xfrm>
          <a:prstGeom prst="rect">
            <a:avLst/>
          </a:prstGeom>
        </p:spPr>
      </p:pic>
      <p:pic>
        <p:nvPicPr>
          <p:cNvPr id="2" name="Afbeelding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3427" y="1228895"/>
            <a:ext cx="5067993" cy="2598191"/>
          </a:xfrm>
          <a:prstGeom prst="rect">
            <a:avLst/>
          </a:prstGeom>
        </p:spPr>
      </p:pic>
      <p:pic>
        <p:nvPicPr>
          <p:cNvPr id="8" name="Afbeelding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91432" y="4055731"/>
            <a:ext cx="5615180" cy="2573624"/>
          </a:xfrm>
          <a:prstGeom prst="rect">
            <a:avLst/>
          </a:prstGeom>
        </p:spPr>
      </p:pic>
      <p:pic>
        <p:nvPicPr>
          <p:cNvPr id="9" name="Afbeelding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07554" y="1418613"/>
            <a:ext cx="4268412" cy="2845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8346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kstvak 4"/>
          <p:cNvSpPr txBox="1"/>
          <p:nvPr/>
        </p:nvSpPr>
        <p:spPr>
          <a:xfrm>
            <a:off x="749643" y="403655"/>
            <a:ext cx="2822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OVER VAN DEN BROEK</a:t>
            </a:r>
            <a:endParaRPr lang="nl-NL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kstvak 2"/>
          <p:cNvSpPr txBox="1"/>
          <p:nvPr/>
        </p:nvSpPr>
        <p:spPr>
          <a:xfrm>
            <a:off x="1215156" y="1210123"/>
            <a:ext cx="9184066" cy="4955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NL" sz="24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32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Oss</a:t>
            </a:r>
            <a:endParaRPr lang="nl-NL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1987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32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65 </a:t>
            </a:r>
            <a:r>
              <a:rPr lang="nl-NL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vakmensen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Installateur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Beveiliging / telecom / elektrotechniek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Systemintegrator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Projecten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Diensten (24/7</a:t>
            </a:r>
            <a:r>
              <a:rPr lang="nl-NL" sz="32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nl-NL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nl-NL" dirty="0" smtClean="0">
              <a:solidFill>
                <a:schemeClr val="bg1"/>
              </a:solidFill>
            </a:endParaRPr>
          </a:p>
          <a:p>
            <a:endParaRPr lang="nl-NL" dirty="0"/>
          </a:p>
        </p:txBody>
      </p:sp>
      <p:pic>
        <p:nvPicPr>
          <p:cNvPr id="2" name="Afbeelding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1067" y="2728787"/>
            <a:ext cx="2537211" cy="1690813"/>
          </a:xfrm>
          <a:prstGeom prst="rect">
            <a:avLst/>
          </a:prstGeom>
        </p:spPr>
      </p:pic>
      <p:pic>
        <p:nvPicPr>
          <p:cNvPr id="6" name="Afbeelding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4400" y="1269350"/>
            <a:ext cx="3805786" cy="1951374"/>
          </a:xfrm>
          <a:prstGeom prst="rect">
            <a:avLst/>
          </a:prstGeom>
        </p:spPr>
      </p:pic>
      <p:pic>
        <p:nvPicPr>
          <p:cNvPr id="7" name="Afbeelding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80813" y="4666255"/>
            <a:ext cx="3298306" cy="1936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6605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kstvak 4"/>
          <p:cNvSpPr txBox="1"/>
          <p:nvPr/>
        </p:nvSpPr>
        <p:spPr>
          <a:xfrm>
            <a:off x="749643" y="403655"/>
            <a:ext cx="6904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PREDICTIVE MAINTENANCE IN DE BEVEILIGINGSTECHNIEK</a:t>
            </a:r>
            <a:endParaRPr lang="nl-NL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kstvak 2"/>
          <p:cNvSpPr txBox="1"/>
          <p:nvPr/>
        </p:nvSpPr>
        <p:spPr>
          <a:xfrm>
            <a:off x="1215156" y="1210123"/>
            <a:ext cx="100750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NL" dirty="0" smtClean="0">
              <a:solidFill>
                <a:schemeClr val="bg1"/>
              </a:solidFill>
            </a:endParaRPr>
          </a:p>
          <a:p>
            <a:endParaRPr lang="nl-NL" dirty="0"/>
          </a:p>
        </p:txBody>
      </p:sp>
      <p:pic>
        <p:nvPicPr>
          <p:cNvPr id="7" name="Afbeelding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347" y="2658220"/>
            <a:ext cx="4700492" cy="3212003"/>
          </a:xfrm>
          <a:prstGeom prst="rect">
            <a:avLst/>
          </a:prstGeom>
        </p:spPr>
      </p:pic>
      <p:pic>
        <p:nvPicPr>
          <p:cNvPr id="2" name="Afbeelding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3427" y="1228895"/>
            <a:ext cx="5067993" cy="2598191"/>
          </a:xfrm>
          <a:prstGeom prst="rect">
            <a:avLst/>
          </a:prstGeom>
        </p:spPr>
      </p:pic>
      <p:pic>
        <p:nvPicPr>
          <p:cNvPr id="8" name="Afbeelding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91432" y="4055731"/>
            <a:ext cx="5615180" cy="2573624"/>
          </a:xfrm>
          <a:prstGeom prst="rect">
            <a:avLst/>
          </a:prstGeom>
        </p:spPr>
      </p:pic>
      <p:pic>
        <p:nvPicPr>
          <p:cNvPr id="9" name="Afbeelding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07554" y="1418613"/>
            <a:ext cx="4268412" cy="2845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626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kstvak 4"/>
          <p:cNvSpPr txBox="1"/>
          <p:nvPr/>
        </p:nvSpPr>
        <p:spPr>
          <a:xfrm>
            <a:off x="749643" y="403655"/>
            <a:ext cx="6904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PREDICTIVE MAINTENANCE IN DE BEVEILIGINGSTECHNIEK</a:t>
            </a:r>
            <a:endParaRPr lang="nl-NL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kstvak 2"/>
          <p:cNvSpPr txBox="1"/>
          <p:nvPr/>
        </p:nvSpPr>
        <p:spPr>
          <a:xfrm>
            <a:off x="1215156" y="1210123"/>
            <a:ext cx="100750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NL" dirty="0" smtClean="0">
              <a:solidFill>
                <a:schemeClr val="bg1"/>
              </a:solidFill>
            </a:endParaRPr>
          </a:p>
          <a:p>
            <a:endParaRPr lang="nl-NL" dirty="0"/>
          </a:p>
        </p:txBody>
      </p:sp>
      <p:pic>
        <p:nvPicPr>
          <p:cNvPr id="7" name="Afbeelding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347" y="2658220"/>
            <a:ext cx="4700492" cy="3212003"/>
          </a:xfrm>
          <a:prstGeom prst="rect">
            <a:avLst/>
          </a:prstGeom>
        </p:spPr>
      </p:pic>
      <p:pic>
        <p:nvPicPr>
          <p:cNvPr id="2" name="Afbeelding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3427" y="1228895"/>
            <a:ext cx="5067993" cy="2598191"/>
          </a:xfrm>
          <a:prstGeom prst="rect">
            <a:avLst/>
          </a:prstGeom>
        </p:spPr>
      </p:pic>
      <p:pic>
        <p:nvPicPr>
          <p:cNvPr id="8" name="Afbeelding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91432" y="4055731"/>
            <a:ext cx="5615180" cy="2573624"/>
          </a:xfrm>
          <a:prstGeom prst="rect">
            <a:avLst/>
          </a:prstGeom>
        </p:spPr>
      </p:pic>
      <p:pic>
        <p:nvPicPr>
          <p:cNvPr id="6" name="Afbeelding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21198" y="928741"/>
            <a:ext cx="6557289" cy="5569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7564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kstvak 4"/>
          <p:cNvSpPr txBox="1"/>
          <p:nvPr/>
        </p:nvSpPr>
        <p:spPr>
          <a:xfrm>
            <a:off x="749643" y="403655"/>
            <a:ext cx="6904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PREDICTIVE MAINTENANCE IN DE BEVEILIGINGSTECHNIEK</a:t>
            </a:r>
            <a:endParaRPr lang="nl-NL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kstvak 2"/>
          <p:cNvSpPr txBox="1"/>
          <p:nvPr/>
        </p:nvSpPr>
        <p:spPr>
          <a:xfrm>
            <a:off x="1215156" y="1210123"/>
            <a:ext cx="100750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NL" dirty="0" smtClean="0">
              <a:solidFill>
                <a:schemeClr val="bg1"/>
              </a:solidFill>
            </a:endParaRPr>
          </a:p>
          <a:p>
            <a:endParaRPr lang="nl-NL" dirty="0"/>
          </a:p>
        </p:txBody>
      </p:sp>
      <p:pic>
        <p:nvPicPr>
          <p:cNvPr id="7" name="Afbeelding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347" y="2658220"/>
            <a:ext cx="4700492" cy="3212003"/>
          </a:xfrm>
          <a:prstGeom prst="rect">
            <a:avLst/>
          </a:prstGeom>
        </p:spPr>
      </p:pic>
      <p:pic>
        <p:nvPicPr>
          <p:cNvPr id="2" name="Afbeelding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3427" y="1228895"/>
            <a:ext cx="5067993" cy="2598191"/>
          </a:xfrm>
          <a:prstGeom prst="rect">
            <a:avLst/>
          </a:prstGeom>
        </p:spPr>
      </p:pic>
      <p:pic>
        <p:nvPicPr>
          <p:cNvPr id="8" name="Afbeelding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91432" y="4055731"/>
            <a:ext cx="5615180" cy="2573624"/>
          </a:xfrm>
          <a:prstGeom prst="rect">
            <a:avLst/>
          </a:prstGeom>
        </p:spPr>
      </p:pic>
      <p:pic>
        <p:nvPicPr>
          <p:cNvPr id="6" name="Afbeelding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21198" y="928741"/>
            <a:ext cx="6557289" cy="5569862"/>
          </a:xfrm>
          <a:prstGeom prst="rect">
            <a:avLst/>
          </a:prstGeom>
        </p:spPr>
      </p:pic>
      <p:pic>
        <p:nvPicPr>
          <p:cNvPr id="9" name="Afbeelding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7347" y="1429838"/>
            <a:ext cx="11860792" cy="4440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7902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kstvak 4"/>
          <p:cNvSpPr txBox="1"/>
          <p:nvPr/>
        </p:nvSpPr>
        <p:spPr>
          <a:xfrm>
            <a:off x="749643" y="403655"/>
            <a:ext cx="6904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PREDICTIVE MAINTENANCE IN DE BEVEILIGINGSTECHNIEK</a:t>
            </a:r>
            <a:endParaRPr lang="nl-NL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kstvak 2"/>
          <p:cNvSpPr txBox="1"/>
          <p:nvPr/>
        </p:nvSpPr>
        <p:spPr>
          <a:xfrm>
            <a:off x="1215156" y="1210123"/>
            <a:ext cx="9874022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nl-NL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Vermindering </a:t>
            </a:r>
            <a:r>
              <a:rPr lang="nl-NL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van arbeidstijd</a:t>
            </a:r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nl-NL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Verhoging </a:t>
            </a:r>
            <a:r>
              <a:rPr lang="nl-NL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van de </a:t>
            </a:r>
            <a:r>
              <a:rPr lang="nl-NL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reactiesnelheid</a:t>
            </a:r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nl-NL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Verlaging </a:t>
            </a:r>
            <a:r>
              <a:rPr lang="nl-NL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van de overlast voor </a:t>
            </a:r>
            <a:r>
              <a:rPr lang="nl-NL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eindgebruikers</a:t>
            </a:r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nl-NL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Verlenging </a:t>
            </a:r>
            <a:r>
              <a:rPr lang="nl-NL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van de </a:t>
            </a:r>
            <a:r>
              <a:rPr lang="nl-NL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afschrijvingsduur</a:t>
            </a:r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nl-NL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Verlaging </a:t>
            </a:r>
            <a:r>
              <a:rPr lang="nl-NL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van de kosten</a:t>
            </a:r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nl-NL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Verhoging </a:t>
            </a:r>
            <a:r>
              <a:rPr lang="nl-NL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van de marge</a:t>
            </a:r>
            <a:endParaRPr lang="nl-NL" sz="24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nl-NL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nl-NL" dirty="0" smtClean="0">
              <a:solidFill>
                <a:schemeClr val="bg1"/>
              </a:solidFill>
            </a:endParaRPr>
          </a:p>
          <a:p>
            <a:endParaRPr lang="nl-NL" dirty="0"/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989" y="4145655"/>
            <a:ext cx="6393849" cy="2391944"/>
          </a:xfrm>
          <a:prstGeom prst="rect">
            <a:avLst/>
          </a:prstGeom>
        </p:spPr>
      </p:pic>
      <p:pic>
        <p:nvPicPr>
          <p:cNvPr id="7" name="Afbeelding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2030" y="2890575"/>
            <a:ext cx="4120340" cy="3499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0536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kstvak 4"/>
          <p:cNvSpPr txBox="1"/>
          <p:nvPr/>
        </p:nvSpPr>
        <p:spPr>
          <a:xfrm>
            <a:off x="749643" y="403655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 MINOR</a:t>
            </a:r>
            <a:endParaRPr lang="nl-NL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kstvak 2"/>
          <p:cNvSpPr txBox="1"/>
          <p:nvPr/>
        </p:nvSpPr>
        <p:spPr>
          <a:xfrm>
            <a:off x="1215156" y="1210123"/>
            <a:ext cx="9874022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Smart </a:t>
            </a: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Technologies</a:t>
            </a:r>
            <a:r>
              <a:rPr lang="en-US" sz="24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internet 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 things</a:t>
            </a:r>
          </a:p>
          <a:p>
            <a:r>
              <a:rPr lang="en-US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big 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</a:p>
          <a:p>
            <a:r>
              <a:rPr lang="en-US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automation</a:t>
            </a:r>
          </a:p>
          <a:p>
            <a:endParaRPr lang="en-US" sz="24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b="1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Projectteam</a:t>
            </a:r>
            <a:r>
              <a:rPr lang="en-US" sz="24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nl-NL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energiek</a:t>
            </a:r>
          </a:p>
          <a:p>
            <a:r>
              <a:rPr lang="nl-NL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nieuwsgierig</a:t>
            </a:r>
          </a:p>
          <a:p>
            <a:r>
              <a:rPr lang="nl-NL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communicatief vaardig</a:t>
            </a:r>
          </a:p>
          <a:p>
            <a:r>
              <a:rPr lang="nl-NL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nl-NL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zelfstandig</a:t>
            </a:r>
            <a:endParaRPr lang="en-US" sz="24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nl-NL" dirty="0"/>
          </a:p>
        </p:txBody>
      </p:sp>
      <p:pic>
        <p:nvPicPr>
          <p:cNvPr id="2" name="Afbeelding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8334" y="1347107"/>
            <a:ext cx="5527146" cy="5272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3590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kstvak 4"/>
          <p:cNvSpPr txBox="1"/>
          <p:nvPr/>
        </p:nvSpPr>
        <p:spPr>
          <a:xfrm>
            <a:off x="749643" y="403655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 MINOR</a:t>
            </a:r>
            <a:endParaRPr lang="nl-NL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kstvak 2"/>
          <p:cNvSpPr txBox="1"/>
          <p:nvPr/>
        </p:nvSpPr>
        <p:spPr>
          <a:xfrm>
            <a:off x="1215156" y="1210123"/>
            <a:ext cx="987402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VOORBEELD DOELSTELLINGEN:</a:t>
            </a:r>
          </a:p>
          <a:p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Tx/>
              <a:buChar char="-"/>
            </a:pPr>
            <a:r>
              <a:rPr lang="en-US" sz="24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Strategisch</a:t>
            </a:r>
            <a:r>
              <a:rPr lang="en-US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advies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voor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implementatie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van digital </a:t>
            </a:r>
            <a:r>
              <a:rPr lang="en-US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twins</a:t>
            </a:r>
          </a:p>
          <a:p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Tx/>
              <a:buChar char="-"/>
            </a:pPr>
            <a:r>
              <a:rPr lang="en-US" sz="24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Uitwerking</a:t>
            </a:r>
            <a:r>
              <a:rPr lang="en-US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van </a:t>
            </a:r>
            <a:r>
              <a:rPr lang="en-US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businessmodel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voor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meerjarenonderhoudsplannen</a:t>
            </a:r>
            <a:endParaRPr lang="en-US" sz="24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Tx/>
              <a:buChar char="-"/>
            </a:pPr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Tx/>
              <a:buChar char="-"/>
            </a:pPr>
            <a:r>
              <a:rPr lang="en-US" sz="24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Operationeel</a:t>
            </a:r>
            <a:r>
              <a:rPr lang="en-US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advies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m.b.t. direct </a:t>
            </a:r>
            <a:r>
              <a:rPr lang="en-US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inzetbare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software en </a:t>
            </a:r>
            <a:r>
              <a:rPr lang="en-US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hardware</a:t>
            </a:r>
          </a:p>
          <a:p>
            <a:pPr marL="342900" indent="-342900">
              <a:buFontTx/>
              <a:buChar char="-"/>
            </a:pPr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Tx/>
              <a:buChar char="-"/>
            </a:pPr>
            <a:r>
              <a:rPr lang="en-US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Direct </a:t>
            </a:r>
            <a:r>
              <a:rPr lang="en-US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inzetbare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hardware en software </a:t>
            </a:r>
            <a:r>
              <a:rPr lang="en-US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operationeel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maken</a:t>
            </a:r>
            <a:endParaRPr lang="nl-NL" dirty="0"/>
          </a:p>
        </p:txBody>
      </p:sp>
      <p:pic>
        <p:nvPicPr>
          <p:cNvPr id="7" name="Afbeelding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16894" y="4377939"/>
            <a:ext cx="2334970" cy="2225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687222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622</TotalTime>
  <Words>129</Words>
  <Application>Microsoft Office PowerPoint</Application>
  <PresentationFormat>Breedbeeld</PresentationFormat>
  <Paragraphs>46</Paragraphs>
  <Slides>10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Kantoorthema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Sjoerd van den Berg</dc:creator>
  <cp:lastModifiedBy>Roderik van Heerbeek</cp:lastModifiedBy>
  <cp:revision>62</cp:revision>
  <dcterms:created xsi:type="dcterms:W3CDTF">2022-04-11T07:35:48Z</dcterms:created>
  <dcterms:modified xsi:type="dcterms:W3CDTF">2022-09-02T14:46:02Z</dcterms:modified>
</cp:coreProperties>
</file>